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835696" y="642918"/>
            <a:ext cx="66653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sz="2400" b="1" u="sng" dirty="0" smtClean="0">
                <a:solidFill>
                  <a:schemeClr val="accent5">
                    <a:lumMod val="75000"/>
                  </a:schemeClr>
                </a:solidFill>
              </a:rPr>
              <a:t>BASES DE LA EDUCACIÓN INCLUSIVA</a:t>
            </a:r>
            <a:endParaRPr lang="es-ES" sz="24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428860" y="1428736"/>
            <a:ext cx="57864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La inclusión se basó en:</a:t>
            </a:r>
          </a:p>
          <a:p>
            <a:pPr algn="just"/>
            <a:endParaRPr lang="es-ES" dirty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La Declaración universal de los derechos humanos(1948): Todos los niños tienen derecho a una educación básica.</a:t>
            </a:r>
          </a:p>
          <a:p>
            <a:pPr algn="just"/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La Convección de los derechos de los niños(1989): Derecho a recibir una educación sin ningún tipo de discriminación.</a:t>
            </a:r>
          </a:p>
          <a:p>
            <a:pPr algn="just"/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La igualdad de oportunidades para personas con discapacidad(1993): Reconocimiento de los mismos derechos a la educación para los niños, jóvenes y adultos con discapacidad y de la educación debe proporcionarse en escuelas integradas o en escuelas ordinarias.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</TotalTime>
  <Words>90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Miriam</cp:lastModifiedBy>
  <cp:revision>3</cp:revision>
  <dcterms:created xsi:type="dcterms:W3CDTF">2011-02-16T14:46:59Z</dcterms:created>
  <dcterms:modified xsi:type="dcterms:W3CDTF">2011-02-16T15:28:29Z</dcterms:modified>
</cp:coreProperties>
</file>